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54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989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2201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0551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4151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675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622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786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6465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1615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011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07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166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6911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2370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1801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6981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932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353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6736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077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98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34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90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37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090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48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2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2482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3405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7752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8885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4965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84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960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894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673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290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0138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910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8614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42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065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502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406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94829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301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9682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2606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9953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9064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2904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6871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98091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7176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6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113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4110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597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59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7572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4301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1369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8691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6111-8A8D-7059-1D1A-674932A5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39" y="430162"/>
            <a:ext cx="5950364" cy="2033790"/>
          </a:xfrm>
        </p:spPr>
        <p:txBody>
          <a:bodyPr/>
          <a:lstStyle/>
          <a:p>
            <a:r>
              <a:rPr lang="en-US" altLang="zh-CN" noProof="0">
                <a:solidFill>
                  <a:srgbClr val="FFFFFF"/>
                </a:solidFill>
                <a:latin typeface="Arial" panose="020B0604020202020204" pitchFamily="34" charset="0"/>
              </a:rPr>
              <a:t>Our Mission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3BC9-9C25-4872-9F14-411553677A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038" y="2650230"/>
            <a:ext cx="5949950" cy="1781175"/>
          </a:xfrm>
        </p:spPr>
        <p:txBody>
          <a:bodyPr/>
          <a:lstStyle/>
          <a:p>
            <a:r>
              <a:rPr lang="en-US" altLang="zh-CN">
                <a:solidFill>
                  <a:srgbClr val="FFFFFF"/>
                </a:solidFill>
                <a:latin typeface="Aptos" panose="020B0004020202020204" pitchFamily="34" charset="0"/>
              </a:rPr>
              <a:t>Our mission is to democratize access to advanced AI tools that enhance productivity and creativity for everyone.</a:t>
            </a:r>
          </a:p>
          <a:p>
            <a:r>
              <a:rPr lang="en-US" altLang="zh-CN">
                <a:solidFill>
                  <a:srgbClr val="FFFFFF"/>
                </a:solidFill>
                <a:latin typeface="Aptos" panose="020B0004020202020204" pitchFamily="34" charset="0"/>
              </a:rPr>
              <a:t>We aim to bridge the gap between cutting-edge machine learning research and real-world applications.</a:t>
            </a:r>
          </a:p>
          <a:p>
            <a:r>
              <a:rPr lang="en-US" altLang="zh-CN">
                <a:solidFill>
                  <a:srgbClr val="FFFFFF"/>
                </a:solidFill>
                <a:latin typeface="Aptos" panose="020B0004020202020204" pitchFamily="34" charset="0"/>
              </a:rPr>
              <a:t>By focusing on usability, transparency, and ethical deployment, we strive to build AI systems that are not only powerful, but also trustworthy.</a:t>
            </a:r>
          </a:p>
          <a:p>
            <a:r>
              <a:rPr lang="en-US" altLang="zh-CN">
                <a:solidFill>
                  <a:srgbClr val="FFFFFF"/>
                </a:solidFill>
                <a:latin typeface="Aptos" panose="020B0004020202020204" pitchFamily="34" charset="0"/>
              </a:rPr>
              <a:t>From supporting automated workflows to empowering small businesses with intelligent assistants, our innovations are reshaping how people interact with technology.</a:t>
            </a:r>
            <a:endParaRPr lang="en-US" altLang="zh-CN" dirty="0">
              <a:solidFill>
                <a:srgbClr val="FFFFFF"/>
              </a:solidFill>
              <a:latin typeface="Aptos" panose="020B0004020202020204" pitchFamily="34" charset="0"/>
            </a:endParaRPr>
          </a:p>
        </p:txBody>
      </p:sp>
      <p:pic>
        <p:nvPicPr>
          <p:cNvPr id="7" name="Picture Placeholder 6" descr="Men shaking hands in office">
            <a:extLst>
              <a:ext uri="{FF2B5EF4-FFF2-40B4-BE49-F238E27FC236}">
                <a16:creationId xmlns:a16="http://schemas.microsoft.com/office/drawing/2014/main" id="{9BB0490B-EA2F-4AD6-CEDB-DF2B941019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" b="106"/>
          <a:stretch/>
        </p:blipFill>
        <p:spPr>
          <a:xfrm>
            <a:off x="6941163" y="1447057"/>
            <a:ext cx="4570398" cy="400123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31" r="-131"/>
            </a:stretch>
          </a:blipFill>
        </p:spPr>
      </p:pic>
    </p:spTree>
    <p:extLst>
      <p:ext uri="{BB962C8B-B14F-4D97-AF65-F5344CB8AC3E}">
        <p14:creationId xmlns:p14="http://schemas.microsoft.com/office/powerpoint/2010/main" val="13276234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84</Words>
  <Application>Microsoft Office PowerPoint</Application>
  <PresentationFormat>와이드스크린</PresentationFormat>
  <Paragraphs>5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Aptos</vt:lpstr>
      <vt:lpstr>Arial</vt:lpstr>
      <vt:lpstr>Custom</vt:lpstr>
      <vt:lpstr>Our Mission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3</cp:revision>
  <dcterms:created xsi:type="dcterms:W3CDTF">2025-05-07T15:17:19Z</dcterms:created>
  <dcterms:modified xsi:type="dcterms:W3CDTF">2025-05-10T13:16:22Z</dcterms:modified>
</cp:coreProperties>
</file>